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  <p:sldMasterId id="2147483662" r:id="rId6"/>
    <p:sldMasterId id="2147483674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</p:sldIdLst>
  <p:sldSz cy="6858000" cx="9144000"/>
  <p:notesSz cx="6858000" cy="9144000"/>
  <p:embeddedFontLst>
    <p:embeddedFont>
      <p:font typeface="Constantia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6" roundtripDataSignature="AMtx7mi2VzIvF8lXzQUFjqrAtboqKz+0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22" Type="http://schemas.openxmlformats.org/officeDocument/2006/relationships/font" Target="fonts/Constantia-regular.fntdata"/><Relationship Id="rId21" Type="http://schemas.openxmlformats.org/officeDocument/2006/relationships/slide" Target="slides/slide13.xml"/><Relationship Id="rId24" Type="http://schemas.openxmlformats.org/officeDocument/2006/relationships/font" Target="fonts/Constantia-italic.fntdata"/><Relationship Id="rId23" Type="http://schemas.openxmlformats.org/officeDocument/2006/relationships/font" Target="fonts/Constantia-bold.fntdata"/><Relationship Id="rId1" Type="http://schemas.openxmlformats.org/officeDocument/2006/relationships/theme" Target="theme/theme5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26" Type="http://customschemas.google.com/relationships/presentationmetadata" Target="metadata"/><Relationship Id="rId25" Type="http://schemas.openxmlformats.org/officeDocument/2006/relationships/font" Target="fonts/Constantia-boldItalic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notesMaster" Target="notesMasters/notesMaster1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80" name="Google Shape;28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1" name="Google Shape;37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72" name="Google Shape;372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2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79" name="Google Shape;379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5" name="Google Shape;395;p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96" name="Google Shape;396;p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5" name="Google Shape;405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39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200"/>
          </a:p>
        </p:txBody>
      </p:sp>
      <p:sp>
        <p:nvSpPr>
          <p:cNvPr id="406" name="Google Shape;406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89" name="Google Shape;289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98" name="Google Shape;29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4" name="Google Shape;30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05" name="Google Shape;305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9" name="Google Shape;31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20" name="Google Shape;320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</p:txBody>
      </p:sp>
      <p:sp>
        <p:nvSpPr>
          <p:cNvPr id="333" name="Google Shape;333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44" name="Google Shape;344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54" name="Google Shape;35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2" name="Google Shape;362;p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63" name="Google Shape;363;p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0" type="dt"/>
          </p:nvPr>
        </p:nvSpPr>
        <p:spPr>
          <a:xfrm>
            <a:off x="457200" y="635638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E9ED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1" type="ftr"/>
          </p:nvPr>
        </p:nvSpPr>
        <p:spPr>
          <a:xfrm>
            <a:off x="2667000" y="635638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E9ED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2" type="sldNum"/>
          </p:nvPr>
        </p:nvSpPr>
        <p:spPr>
          <a:xfrm>
            <a:off x="7924800" y="635638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showMasterSp="0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0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31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30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27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30"/>
          <p:cNvSpPr txBox="1"/>
          <p:nvPr>
            <p:ph type="title"/>
          </p:nvPr>
        </p:nvSpPr>
        <p:spPr>
          <a:xfrm>
            <a:off x="609600" y="1176999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0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30"/>
          <p:cNvSpPr txBox="1"/>
          <p:nvPr>
            <p:ph idx="10" type="dt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93" name="Google Shape;93;p30"/>
          <p:cNvSpPr txBox="1"/>
          <p:nvPr>
            <p:ph idx="11" type="ftr"/>
          </p:nvPr>
        </p:nvSpPr>
        <p:spPr>
          <a:xfrm>
            <a:off x="2667000" y="6356376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94" name="Google Shape;94;p30"/>
          <p:cNvSpPr txBox="1"/>
          <p:nvPr>
            <p:ph idx="12" type="sldNum"/>
          </p:nvPr>
        </p:nvSpPr>
        <p:spPr>
          <a:xfrm>
            <a:off x="8077200" y="63563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95" name="Google Shape;95;p30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30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7" name="Google Shape;97;p30"/>
          <p:cNvSpPr/>
          <p:nvPr/>
        </p:nvSpPr>
        <p:spPr>
          <a:xfrm flipH="1" rot="10800000">
            <a:off x="4381500" y="6219851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1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31"/>
          <p:cNvSpPr txBox="1"/>
          <p:nvPr>
            <p:ph idx="10" type="dt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02" name="Google Shape;102;p31"/>
          <p:cNvSpPr txBox="1"/>
          <p:nvPr>
            <p:ph idx="11" type="ftr"/>
          </p:nvPr>
        </p:nvSpPr>
        <p:spPr>
          <a:xfrm>
            <a:off x="2667000" y="6356376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03" name="Google Shape;103;p31"/>
          <p:cNvSpPr txBox="1"/>
          <p:nvPr>
            <p:ph idx="12" type="sldNum"/>
          </p:nvPr>
        </p:nvSpPr>
        <p:spPr>
          <a:xfrm>
            <a:off x="7924800" y="6356376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2"/>
          <p:cNvSpPr txBox="1"/>
          <p:nvPr>
            <p:ph type="title"/>
          </p:nvPr>
        </p:nvSpPr>
        <p:spPr>
          <a:xfrm rot="5400000">
            <a:off x="5052231" y="2491584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2"/>
          <p:cNvSpPr txBox="1"/>
          <p:nvPr>
            <p:ph idx="1" type="body"/>
          </p:nvPr>
        </p:nvSpPr>
        <p:spPr>
          <a:xfrm rot="5400000">
            <a:off x="861231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32"/>
          <p:cNvSpPr txBox="1"/>
          <p:nvPr>
            <p:ph idx="10" type="dt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08" name="Google Shape;108;p32"/>
          <p:cNvSpPr txBox="1"/>
          <p:nvPr>
            <p:ph idx="11" type="ftr"/>
          </p:nvPr>
        </p:nvSpPr>
        <p:spPr>
          <a:xfrm>
            <a:off x="2667000" y="6356376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09" name="Google Shape;109;p32"/>
          <p:cNvSpPr txBox="1"/>
          <p:nvPr>
            <p:ph idx="12" type="sldNum"/>
          </p:nvPr>
        </p:nvSpPr>
        <p:spPr>
          <a:xfrm>
            <a:off x="7924800" y="6356376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2667000" y="635637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2" type="sldNum"/>
          </p:nvPr>
        </p:nvSpPr>
        <p:spPr>
          <a:xfrm>
            <a:off x="7924800" y="635637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3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33"/>
          <p:cNvSpPr txBox="1"/>
          <p:nvPr>
            <p:ph idx="2" type="body"/>
          </p:nvPr>
        </p:nvSpPr>
        <p:spPr>
          <a:xfrm>
            <a:off x="4645035" y="185977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33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33"/>
          <p:cNvSpPr txBox="1"/>
          <p:nvPr>
            <p:ph idx="4" type="body"/>
          </p:nvPr>
        </p:nvSpPr>
        <p:spPr>
          <a:xfrm>
            <a:off x="464503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3" name="Google Shape;133;p33"/>
          <p:cNvSpPr txBox="1"/>
          <p:nvPr>
            <p:ph idx="10" type="dt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34" name="Google Shape;134;p33"/>
          <p:cNvSpPr txBox="1"/>
          <p:nvPr>
            <p:ph idx="11" type="ftr"/>
          </p:nvPr>
        </p:nvSpPr>
        <p:spPr>
          <a:xfrm>
            <a:off x="2667000" y="635637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35" name="Google Shape;135;p33"/>
          <p:cNvSpPr txBox="1"/>
          <p:nvPr>
            <p:ph idx="12" type="sldNum"/>
          </p:nvPr>
        </p:nvSpPr>
        <p:spPr>
          <a:xfrm>
            <a:off x="7924800" y="635637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4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9" name="Google Shape;139;p34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0" name="Google Shape;140;p34"/>
          <p:cNvSpPr txBox="1"/>
          <p:nvPr>
            <p:ph idx="10" type="dt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41" name="Google Shape;141;p34"/>
          <p:cNvSpPr txBox="1"/>
          <p:nvPr>
            <p:ph idx="11" type="ftr"/>
          </p:nvPr>
        </p:nvSpPr>
        <p:spPr>
          <a:xfrm>
            <a:off x="2667000" y="635637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42" name="Google Shape;142;p34"/>
          <p:cNvSpPr txBox="1"/>
          <p:nvPr>
            <p:ph idx="12" type="sldNum"/>
          </p:nvPr>
        </p:nvSpPr>
        <p:spPr>
          <a:xfrm>
            <a:off x="7924800" y="635637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5"/>
          <p:cNvSpPr txBox="1"/>
          <p:nvPr>
            <p:ph idx="10" type="dt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45" name="Google Shape;145;p35"/>
          <p:cNvSpPr txBox="1"/>
          <p:nvPr>
            <p:ph idx="11" type="ftr"/>
          </p:nvPr>
        </p:nvSpPr>
        <p:spPr>
          <a:xfrm>
            <a:off x="2667000" y="635637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46" name="Google Shape;146;p35"/>
          <p:cNvSpPr txBox="1"/>
          <p:nvPr>
            <p:ph idx="12" type="sldNum"/>
          </p:nvPr>
        </p:nvSpPr>
        <p:spPr>
          <a:xfrm>
            <a:off x="7924800" y="635637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6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6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50" name="Google Shape;150;p36"/>
          <p:cNvSpPr txBox="1"/>
          <p:nvPr>
            <p:ph idx="10" type="dt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51" name="Google Shape;151;p36"/>
          <p:cNvSpPr txBox="1"/>
          <p:nvPr>
            <p:ph idx="11" type="ftr"/>
          </p:nvPr>
        </p:nvSpPr>
        <p:spPr>
          <a:xfrm>
            <a:off x="2667000" y="635637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52" name="Google Shape;152;p36"/>
          <p:cNvSpPr txBox="1"/>
          <p:nvPr>
            <p:ph idx="12" type="sldNum"/>
          </p:nvPr>
        </p:nvSpPr>
        <p:spPr>
          <a:xfrm>
            <a:off x="7924800" y="635637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7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37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p37"/>
          <p:cNvSpPr txBox="1"/>
          <p:nvPr>
            <p:ph idx="10" type="dt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57" name="Google Shape;157;p37"/>
          <p:cNvSpPr txBox="1"/>
          <p:nvPr>
            <p:ph idx="11" type="ftr"/>
          </p:nvPr>
        </p:nvSpPr>
        <p:spPr>
          <a:xfrm>
            <a:off x="2667000" y="635637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58" name="Google Shape;158;p37"/>
          <p:cNvSpPr txBox="1"/>
          <p:nvPr>
            <p:ph idx="12" type="sldNum"/>
          </p:nvPr>
        </p:nvSpPr>
        <p:spPr>
          <a:xfrm>
            <a:off x="7924800" y="635637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8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8"/>
          <p:cNvSpPr txBox="1"/>
          <p:nvPr>
            <p:ph idx="10" type="dt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62" name="Google Shape;162;p38"/>
          <p:cNvSpPr txBox="1"/>
          <p:nvPr>
            <p:ph idx="11" type="ftr"/>
          </p:nvPr>
        </p:nvSpPr>
        <p:spPr>
          <a:xfrm>
            <a:off x="2667000" y="635637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63" name="Google Shape;163;p38"/>
          <p:cNvSpPr txBox="1"/>
          <p:nvPr>
            <p:ph idx="12" type="sldNum"/>
          </p:nvPr>
        </p:nvSpPr>
        <p:spPr>
          <a:xfrm>
            <a:off x="7924800" y="635637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0" type="dt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1" type="ftr"/>
          </p:nvPr>
        </p:nvSpPr>
        <p:spPr>
          <a:xfrm>
            <a:off x="2667000" y="6356376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2" type="sldNum"/>
          </p:nvPr>
        </p:nvSpPr>
        <p:spPr>
          <a:xfrm>
            <a:off x="7924800" y="6356376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9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9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67" name="Google Shape;167;p39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68" name="Google Shape;168;p39"/>
          <p:cNvSpPr txBox="1"/>
          <p:nvPr>
            <p:ph idx="10" type="dt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69" name="Google Shape;169;p39"/>
          <p:cNvSpPr txBox="1"/>
          <p:nvPr>
            <p:ph idx="11" type="ftr"/>
          </p:nvPr>
        </p:nvSpPr>
        <p:spPr>
          <a:xfrm>
            <a:off x="2667000" y="635637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70" name="Google Shape;170;p39"/>
          <p:cNvSpPr txBox="1"/>
          <p:nvPr>
            <p:ph idx="12" type="sldNum"/>
          </p:nvPr>
        </p:nvSpPr>
        <p:spPr>
          <a:xfrm>
            <a:off x="7924800" y="635637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showMasterSp="0" type="picTx">
  <p:cSld name="PICTURE_WITH_CAPTION_TEXT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0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31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40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27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40"/>
          <p:cNvSpPr txBox="1"/>
          <p:nvPr>
            <p:ph type="title"/>
          </p:nvPr>
        </p:nvSpPr>
        <p:spPr>
          <a:xfrm>
            <a:off x="609600" y="1176999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40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76" name="Google Shape;176;p40"/>
          <p:cNvSpPr txBox="1"/>
          <p:nvPr>
            <p:ph idx="10" type="dt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77" name="Google Shape;177;p40"/>
          <p:cNvSpPr txBox="1"/>
          <p:nvPr>
            <p:ph idx="11" type="ftr"/>
          </p:nvPr>
        </p:nvSpPr>
        <p:spPr>
          <a:xfrm>
            <a:off x="2667000" y="635637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78" name="Google Shape;178;p40"/>
          <p:cNvSpPr txBox="1"/>
          <p:nvPr>
            <p:ph idx="12" type="sldNum"/>
          </p:nvPr>
        </p:nvSpPr>
        <p:spPr>
          <a:xfrm>
            <a:off x="8077200" y="635637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79" name="Google Shape;179;p40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40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81" name="Google Shape;181;p40"/>
          <p:cNvSpPr/>
          <p:nvPr/>
        </p:nvSpPr>
        <p:spPr>
          <a:xfrm flipH="1" rot="10800000">
            <a:off x="4381500" y="621984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41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85" name="Google Shape;185;p41"/>
          <p:cNvSpPr txBox="1"/>
          <p:nvPr>
            <p:ph idx="10" type="dt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86" name="Google Shape;186;p41"/>
          <p:cNvSpPr txBox="1"/>
          <p:nvPr>
            <p:ph idx="11" type="ftr"/>
          </p:nvPr>
        </p:nvSpPr>
        <p:spPr>
          <a:xfrm>
            <a:off x="2667000" y="635637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87" name="Google Shape;187;p41"/>
          <p:cNvSpPr txBox="1"/>
          <p:nvPr>
            <p:ph idx="12" type="sldNum"/>
          </p:nvPr>
        </p:nvSpPr>
        <p:spPr>
          <a:xfrm>
            <a:off x="7924800" y="635637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2"/>
          <p:cNvSpPr txBox="1"/>
          <p:nvPr>
            <p:ph type="title"/>
          </p:nvPr>
        </p:nvSpPr>
        <p:spPr>
          <a:xfrm rot="5400000">
            <a:off x="5052228" y="2491584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42"/>
          <p:cNvSpPr txBox="1"/>
          <p:nvPr>
            <p:ph idx="1" type="body"/>
          </p:nvPr>
        </p:nvSpPr>
        <p:spPr>
          <a:xfrm rot="5400000">
            <a:off x="861228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91" name="Google Shape;191;p42"/>
          <p:cNvSpPr txBox="1"/>
          <p:nvPr>
            <p:ph idx="10" type="dt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92" name="Google Shape;192;p42"/>
          <p:cNvSpPr txBox="1"/>
          <p:nvPr>
            <p:ph idx="11" type="ftr"/>
          </p:nvPr>
        </p:nvSpPr>
        <p:spPr>
          <a:xfrm>
            <a:off x="2667000" y="635637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93" name="Google Shape;193;p42"/>
          <p:cNvSpPr txBox="1"/>
          <p:nvPr>
            <p:ph idx="12" type="sldNum"/>
          </p:nvPr>
        </p:nvSpPr>
        <p:spPr>
          <a:xfrm>
            <a:off x="7924800" y="635637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2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08" name="Google Shape;208;p21"/>
          <p:cNvSpPr txBox="1"/>
          <p:nvPr>
            <p:ph idx="10" type="dt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09" name="Google Shape;209;p21"/>
          <p:cNvSpPr txBox="1"/>
          <p:nvPr>
            <p:ph idx="11" type="ftr"/>
          </p:nvPr>
        </p:nvSpPr>
        <p:spPr>
          <a:xfrm>
            <a:off x="2667000" y="635636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10" name="Google Shape;210;p21"/>
          <p:cNvSpPr txBox="1"/>
          <p:nvPr>
            <p:ph idx="12" type="sldNum"/>
          </p:nvPr>
        </p:nvSpPr>
        <p:spPr>
          <a:xfrm>
            <a:off x="7924800" y="635636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22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4" name="Google Shape;214;p22"/>
          <p:cNvSpPr txBox="1"/>
          <p:nvPr>
            <p:ph idx="2" type="body"/>
          </p:nvPr>
        </p:nvSpPr>
        <p:spPr>
          <a:xfrm>
            <a:off x="4645031" y="1859769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5" name="Google Shape;215;p22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22"/>
          <p:cNvSpPr txBox="1"/>
          <p:nvPr>
            <p:ph idx="4" type="body"/>
          </p:nvPr>
        </p:nvSpPr>
        <p:spPr>
          <a:xfrm>
            <a:off x="4645031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7" name="Google Shape;217;p22"/>
          <p:cNvSpPr txBox="1"/>
          <p:nvPr>
            <p:ph idx="10" type="dt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18" name="Google Shape;218;p22"/>
          <p:cNvSpPr txBox="1"/>
          <p:nvPr>
            <p:ph idx="11" type="ftr"/>
          </p:nvPr>
        </p:nvSpPr>
        <p:spPr>
          <a:xfrm>
            <a:off x="2667000" y="635636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19" name="Google Shape;219;p22"/>
          <p:cNvSpPr txBox="1"/>
          <p:nvPr>
            <p:ph idx="12" type="sldNum"/>
          </p:nvPr>
        </p:nvSpPr>
        <p:spPr>
          <a:xfrm>
            <a:off x="7924800" y="635636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43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23" name="Google Shape;223;p43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43"/>
          <p:cNvSpPr txBox="1"/>
          <p:nvPr>
            <p:ph idx="10" type="dt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25" name="Google Shape;225;p43"/>
          <p:cNvSpPr txBox="1"/>
          <p:nvPr>
            <p:ph idx="11" type="ftr"/>
          </p:nvPr>
        </p:nvSpPr>
        <p:spPr>
          <a:xfrm>
            <a:off x="2667000" y="635636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26" name="Google Shape;226;p43"/>
          <p:cNvSpPr txBox="1"/>
          <p:nvPr>
            <p:ph idx="12" type="sldNum"/>
          </p:nvPr>
        </p:nvSpPr>
        <p:spPr>
          <a:xfrm>
            <a:off x="7924800" y="635636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4"/>
          <p:cNvSpPr txBox="1"/>
          <p:nvPr>
            <p:ph idx="10" type="dt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29" name="Google Shape;229;p44"/>
          <p:cNvSpPr txBox="1"/>
          <p:nvPr>
            <p:ph idx="11" type="ftr"/>
          </p:nvPr>
        </p:nvSpPr>
        <p:spPr>
          <a:xfrm>
            <a:off x="2667000" y="635636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30" name="Google Shape;230;p44"/>
          <p:cNvSpPr txBox="1"/>
          <p:nvPr>
            <p:ph idx="12" type="sldNum"/>
          </p:nvPr>
        </p:nvSpPr>
        <p:spPr>
          <a:xfrm>
            <a:off x="7924800" y="635636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3" name="Google Shape;233;p4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4" name="Google Shape;234;p45"/>
          <p:cNvSpPr txBox="1"/>
          <p:nvPr>
            <p:ph idx="10" type="dt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35" name="Google Shape;235;p45"/>
          <p:cNvSpPr txBox="1"/>
          <p:nvPr>
            <p:ph idx="11" type="ftr"/>
          </p:nvPr>
        </p:nvSpPr>
        <p:spPr>
          <a:xfrm>
            <a:off x="2667000" y="635636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36" name="Google Shape;236;p45"/>
          <p:cNvSpPr txBox="1"/>
          <p:nvPr>
            <p:ph idx="12" type="sldNum"/>
          </p:nvPr>
        </p:nvSpPr>
        <p:spPr>
          <a:xfrm>
            <a:off x="7924800" y="635636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9" name="Google Shape;239;p4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40" name="Google Shape;240;p46"/>
          <p:cNvSpPr txBox="1"/>
          <p:nvPr>
            <p:ph idx="10" type="dt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41" name="Google Shape;241;p46"/>
          <p:cNvSpPr txBox="1"/>
          <p:nvPr>
            <p:ph idx="11" type="ftr"/>
          </p:nvPr>
        </p:nvSpPr>
        <p:spPr>
          <a:xfrm>
            <a:off x="2667000" y="635636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42" name="Google Shape;242;p46"/>
          <p:cNvSpPr txBox="1"/>
          <p:nvPr>
            <p:ph idx="12" type="sldNum"/>
          </p:nvPr>
        </p:nvSpPr>
        <p:spPr>
          <a:xfrm>
            <a:off x="7924800" y="635636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3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2" type="body"/>
          </p:nvPr>
        </p:nvSpPr>
        <p:spPr>
          <a:xfrm>
            <a:off x="4645038" y="1859783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4" type="body"/>
          </p:nvPr>
        </p:nvSpPr>
        <p:spPr>
          <a:xfrm>
            <a:off x="4645038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3"/>
          <p:cNvSpPr txBox="1"/>
          <p:nvPr>
            <p:ph idx="10" type="dt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50" name="Google Shape;50;p23"/>
          <p:cNvSpPr txBox="1"/>
          <p:nvPr>
            <p:ph idx="11" type="ftr"/>
          </p:nvPr>
        </p:nvSpPr>
        <p:spPr>
          <a:xfrm>
            <a:off x="2667000" y="6356376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2" type="sldNum"/>
          </p:nvPr>
        </p:nvSpPr>
        <p:spPr>
          <a:xfrm>
            <a:off x="7924800" y="6356376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7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5" name="Google Shape;245;p47"/>
          <p:cNvSpPr txBox="1"/>
          <p:nvPr>
            <p:ph idx="10" type="dt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46" name="Google Shape;246;p47"/>
          <p:cNvSpPr txBox="1"/>
          <p:nvPr>
            <p:ph idx="11" type="ftr"/>
          </p:nvPr>
        </p:nvSpPr>
        <p:spPr>
          <a:xfrm>
            <a:off x="2667000" y="635636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47" name="Google Shape;247;p47"/>
          <p:cNvSpPr txBox="1"/>
          <p:nvPr>
            <p:ph idx="12" type="sldNum"/>
          </p:nvPr>
        </p:nvSpPr>
        <p:spPr>
          <a:xfrm>
            <a:off x="7924800" y="635636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8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p48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1" name="Google Shape;251;p48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2" name="Google Shape;252;p48"/>
          <p:cNvSpPr txBox="1"/>
          <p:nvPr>
            <p:ph idx="10" type="dt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53" name="Google Shape;253;p48"/>
          <p:cNvSpPr txBox="1"/>
          <p:nvPr>
            <p:ph idx="11" type="ftr"/>
          </p:nvPr>
        </p:nvSpPr>
        <p:spPr>
          <a:xfrm>
            <a:off x="2667000" y="635636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54" name="Google Shape;254;p48"/>
          <p:cNvSpPr txBox="1"/>
          <p:nvPr>
            <p:ph idx="12" type="sldNum"/>
          </p:nvPr>
        </p:nvSpPr>
        <p:spPr>
          <a:xfrm>
            <a:off x="7924800" y="635636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showMasterSp="0" type="picTx">
  <p:cSld name="PICTURE_WITH_CAPTION_TEXT"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9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31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49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27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49"/>
          <p:cNvSpPr txBox="1"/>
          <p:nvPr>
            <p:ph type="title"/>
          </p:nvPr>
        </p:nvSpPr>
        <p:spPr>
          <a:xfrm>
            <a:off x="609600" y="1176999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9" name="Google Shape;259;p49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60" name="Google Shape;260;p49"/>
          <p:cNvSpPr txBox="1"/>
          <p:nvPr>
            <p:ph idx="10" type="dt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61" name="Google Shape;261;p49"/>
          <p:cNvSpPr txBox="1"/>
          <p:nvPr>
            <p:ph idx="11" type="ftr"/>
          </p:nvPr>
        </p:nvSpPr>
        <p:spPr>
          <a:xfrm>
            <a:off x="2667000" y="635636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62" name="Google Shape;262;p49"/>
          <p:cNvSpPr txBox="1"/>
          <p:nvPr>
            <p:ph idx="12" type="sldNum"/>
          </p:nvPr>
        </p:nvSpPr>
        <p:spPr>
          <a:xfrm>
            <a:off x="8077200" y="6356362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63" name="Google Shape;263;p49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4" name="Google Shape;264;p49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65" name="Google Shape;265;p49"/>
          <p:cNvSpPr/>
          <p:nvPr/>
        </p:nvSpPr>
        <p:spPr>
          <a:xfrm flipH="1" rot="10800000">
            <a:off x="4381500" y="6219837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50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50"/>
          <p:cNvSpPr txBox="1"/>
          <p:nvPr>
            <p:ph idx="10" type="dt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70" name="Google Shape;270;p50"/>
          <p:cNvSpPr txBox="1"/>
          <p:nvPr>
            <p:ph idx="11" type="ftr"/>
          </p:nvPr>
        </p:nvSpPr>
        <p:spPr>
          <a:xfrm>
            <a:off x="2667000" y="635636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71" name="Google Shape;271;p50"/>
          <p:cNvSpPr txBox="1"/>
          <p:nvPr>
            <p:ph idx="12" type="sldNum"/>
          </p:nvPr>
        </p:nvSpPr>
        <p:spPr>
          <a:xfrm>
            <a:off x="7924800" y="635636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1"/>
          <p:cNvSpPr txBox="1"/>
          <p:nvPr>
            <p:ph type="title"/>
          </p:nvPr>
        </p:nvSpPr>
        <p:spPr>
          <a:xfrm rot="5400000">
            <a:off x="5052224" y="2491584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4" name="Google Shape;274;p51"/>
          <p:cNvSpPr txBox="1"/>
          <p:nvPr>
            <p:ph idx="1" type="body"/>
          </p:nvPr>
        </p:nvSpPr>
        <p:spPr>
          <a:xfrm rot="5400000">
            <a:off x="861224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75" name="Google Shape;275;p51"/>
          <p:cNvSpPr txBox="1"/>
          <p:nvPr>
            <p:ph idx="10" type="dt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76" name="Google Shape;276;p51"/>
          <p:cNvSpPr txBox="1"/>
          <p:nvPr>
            <p:ph idx="11" type="ftr"/>
          </p:nvPr>
        </p:nvSpPr>
        <p:spPr>
          <a:xfrm>
            <a:off x="2667000" y="635636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77" name="Google Shape;277;p51"/>
          <p:cNvSpPr txBox="1"/>
          <p:nvPr>
            <p:ph idx="12" type="sldNum"/>
          </p:nvPr>
        </p:nvSpPr>
        <p:spPr>
          <a:xfrm>
            <a:off x="7924800" y="635636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4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24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0" type="dt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1" type="ftr"/>
          </p:nvPr>
        </p:nvSpPr>
        <p:spPr>
          <a:xfrm>
            <a:off x="2667000" y="6356376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12" type="sldNum"/>
          </p:nvPr>
        </p:nvSpPr>
        <p:spPr>
          <a:xfrm>
            <a:off x="7924800" y="6356376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5"/>
          <p:cNvSpPr txBox="1"/>
          <p:nvPr>
            <p:ph idx="10" type="dt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61" name="Google Shape;61;p25"/>
          <p:cNvSpPr txBox="1"/>
          <p:nvPr>
            <p:ph idx="11" type="ftr"/>
          </p:nvPr>
        </p:nvSpPr>
        <p:spPr>
          <a:xfrm>
            <a:off x="2667000" y="6356376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62" name="Google Shape;62;p25"/>
          <p:cNvSpPr txBox="1"/>
          <p:nvPr>
            <p:ph idx="12" type="sldNum"/>
          </p:nvPr>
        </p:nvSpPr>
        <p:spPr>
          <a:xfrm>
            <a:off x="7924800" y="6356376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6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6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0" type="dt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1" type="ftr"/>
          </p:nvPr>
        </p:nvSpPr>
        <p:spPr>
          <a:xfrm>
            <a:off x="2667000" y="6356376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68" name="Google Shape;68;p26"/>
          <p:cNvSpPr txBox="1"/>
          <p:nvPr>
            <p:ph idx="12" type="sldNum"/>
          </p:nvPr>
        </p:nvSpPr>
        <p:spPr>
          <a:xfrm>
            <a:off x="7924800" y="6356376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7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0" type="dt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1" type="ftr"/>
          </p:nvPr>
        </p:nvSpPr>
        <p:spPr>
          <a:xfrm>
            <a:off x="2667000" y="6356376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2" type="sldNum"/>
          </p:nvPr>
        </p:nvSpPr>
        <p:spPr>
          <a:xfrm>
            <a:off x="7924800" y="6356376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8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0" type="dt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1" type="ftr"/>
          </p:nvPr>
        </p:nvSpPr>
        <p:spPr>
          <a:xfrm>
            <a:off x="2667000" y="6356376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2" type="sldNum"/>
          </p:nvPr>
        </p:nvSpPr>
        <p:spPr>
          <a:xfrm>
            <a:off x="7924800" y="6356376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9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9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9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29"/>
          <p:cNvSpPr txBox="1"/>
          <p:nvPr>
            <p:ph idx="10" type="dt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85" name="Google Shape;85;p29"/>
          <p:cNvSpPr txBox="1"/>
          <p:nvPr>
            <p:ph idx="11" type="ftr"/>
          </p:nvPr>
        </p:nvSpPr>
        <p:spPr>
          <a:xfrm>
            <a:off x="2667000" y="6356376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86" name="Google Shape;86;p29"/>
          <p:cNvSpPr txBox="1"/>
          <p:nvPr>
            <p:ph idx="12" type="sldNum"/>
          </p:nvPr>
        </p:nvSpPr>
        <p:spPr>
          <a:xfrm>
            <a:off x="7924800" y="6356376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5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34.xml"/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14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1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457200" y="635638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E9ED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2667000" y="635638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E9ED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7924800" y="635638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17" name="Google Shape;17;p14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14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4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8" name="Google Shape;28;p16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" name="Google Shape;29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1" name="Google Shape;31;p16"/>
          <p:cNvSpPr txBox="1"/>
          <p:nvPr>
            <p:ph idx="10" type="dt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16"/>
          <p:cNvSpPr txBox="1"/>
          <p:nvPr>
            <p:ph idx="11" type="ftr"/>
          </p:nvPr>
        </p:nvSpPr>
        <p:spPr>
          <a:xfrm>
            <a:off x="2667000" y="6356376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16"/>
          <p:cNvSpPr txBox="1"/>
          <p:nvPr>
            <p:ph idx="12" type="sldNum"/>
          </p:nvPr>
        </p:nvSpPr>
        <p:spPr>
          <a:xfrm>
            <a:off x="7924800" y="6356376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34" name="Google Shape;34;p16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5" name="Google Shape;35;p16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6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2" name="Google Shape;112;p18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3" name="Google Shape;113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5" name="Google Shape;115;p18"/>
          <p:cNvSpPr txBox="1"/>
          <p:nvPr>
            <p:ph idx="10" type="dt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18"/>
          <p:cNvSpPr txBox="1"/>
          <p:nvPr>
            <p:ph idx="11" type="ftr"/>
          </p:nvPr>
        </p:nvSpPr>
        <p:spPr>
          <a:xfrm>
            <a:off x="2667000" y="635637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7924800" y="635637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118" name="Google Shape;118;p18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19" name="Google Shape;119;p18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8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96" name="Google Shape;196;p20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97" name="Google Shape;197;p2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8" name="Google Shape;198;p20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99" name="Google Shape;199;p20"/>
          <p:cNvSpPr txBox="1"/>
          <p:nvPr>
            <p:ph idx="10" type="dt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0" name="Google Shape;200;p20"/>
          <p:cNvSpPr txBox="1"/>
          <p:nvPr>
            <p:ph idx="11" type="ftr"/>
          </p:nvPr>
        </p:nvSpPr>
        <p:spPr>
          <a:xfrm>
            <a:off x="2667000" y="6356362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C75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1" name="Google Shape;201;p20"/>
          <p:cNvSpPr txBox="1"/>
          <p:nvPr>
            <p:ph idx="12" type="sldNum"/>
          </p:nvPr>
        </p:nvSpPr>
        <p:spPr>
          <a:xfrm>
            <a:off x="7924800" y="635636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202" name="Google Shape;202;p20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203" name="Google Shape;203;p20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20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7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9047"/>
              <a:buFont typeface="Calibri"/>
              <a:buNone/>
            </a:pPr>
            <a:r>
              <a:rPr lang="fr-FR"/>
              <a:t>Retour d’expérimentation du PSI au 1</a:t>
            </a:r>
            <a:r>
              <a:rPr baseline="30000" lang="fr-FR"/>
              <a:t>er</a:t>
            </a:r>
            <a:r>
              <a:rPr lang="fr-FR"/>
              <a:t> degré public</a:t>
            </a:r>
            <a:endParaRPr/>
          </a:p>
        </p:txBody>
      </p:sp>
      <p:sp>
        <p:nvSpPr>
          <p:cNvPr id="283" name="Google Shape;283;p1"/>
          <p:cNvSpPr txBox="1"/>
          <p:nvPr>
            <p:ph idx="1" type="subTitle"/>
          </p:nvPr>
        </p:nvSpPr>
        <p:spPr>
          <a:xfrm>
            <a:off x="4842030" y="4221088"/>
            <a:ext cx="3546066" cy="4720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DENC – 08/02/2022</a:t>
            </a:r>
            <a:endParaRPr/>
          </a:p>
        </p:txBody>
      </p:sp>
      <p:sp>
        <p:nvSpPr>
          <p:cNvPr descr="https://lh5.googleusercontent.com/RTtKrK2uYkWWrIqiH_aLWEy53o3yS1tswkgsKU2SaxnH6P1Fy5-wuyatWv3Fry926-SkRNhMxw2ICCYdME45cvJvqKvrZ1ViOgwvtN2QxA2OFU8y_nYWwZBvJFEzF2xTcVPvAflYffU" id="284" name="Google Shape;284;p1"/>
          <p:cNvSpPr/>
          <p:nvPr/>
        </p:nvSpPr>
        <p:spPr>
          <a:xfrm>
            <a:off x="116681" y="84138"/>
            <a:ext cx="228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https://lh5.googleusercontent.com/RTtKrK2uYkWWrIqiH_aLWEy53o3yS1tswkgsKU2SaxnH6P1Fy5-wuyatWv3Fry926-SkRNhMxw2ICCYdME45cvJvqKvrZ1ViOgwvtN2QxA2OFU8y_nYWwZBvJFEzF2xTcVPvAflYffU" id="285" name="Google Shape;285;p1"/>
          <p:cNvSpPr/>
          <p:nvPr/>
        </p:nvSpPr>
        <p:spPr>
          <a:xfrm>
            <a:off x="230981" y="236538"/>
            <a:ext cx="228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6" name="Google Shape;2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99175" y="5031850"/>
            <a:ext cx="1135850" cy="122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4400"/>
              <a:buFont typeface="Arial"/>
              <a:buNone/>
            </a:pPr>
            <a:r>
              <a:rPr lang="fr-FR" sz="4000"/>
              <a:t>La rédaction d'une demande d'aide en plus du PSI vous paraît-elle utile?</a:t>
            </a:r>
            <a:endParaRPr sz="4000"/>
          </a:p>
        </p:txBody>
      </p:sp>
      <p:sp>
        <p:nvSpPr>
          <p:cNvPr id="375" name="Google Shape;375;p10"/>
          <p:cNvSpPr txBox="1"/>
          <p:nvPr/>
        </p:nvSpPr>
        <p:spPr>
          <a:xfrm>
            <a:off x="539552" y="2308230"/>
            <a:ext cx="828092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réponse à cette question étant très partagée la procédure suivante sera mise en œuvre à la rentrée 2022 :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10"/>
          <p:cNvSpPr/>
          <p:nvPr/>
        </p:nvSpPr>
        <p:spPr>
          <a:xfrm>
            <a:off x="395536" y="3212976"/>
            <a:ext cx="8424936" cy="22467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Maintenir la demande d’aide dans le PSI en la complétant de la partie “réponse du DESED”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Réaffirmer la possibilité de mener en parallèle un PSI dans la classe et une aide spécialisée si le PSI n’est pas encore bilanté.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DESED peut se positionner en personne-ressources dans la rédaction du PSI sans se substituer à l’enseignant de classe (aide au repérage des besoins de l’élève…)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11"/>
          <p:cNvSpPr txBox="1"/>
          <p:nvPr>
            <p:ph type="title"/>
          </p:nvPr>
        </p:nvSpPr>
        <p:spPr>
          <a:xfrm>
            <a:off x="594600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4000"/>
              <a:buFont typeface="Arial"/>
              <a:buNone/>
            </a:pPr>
            <a:r>
              <a:rPr lang="fr-FR" sz="3600"/>
              <a:t>Comment décririez-vous l'utilisation du PSI par rapport au PPESA ? Précisez votre réponse</a:t>
            </a:r>
            <a:endParaRPr sz="3600"/>
          </a:p>
        </p:txBody>
      </p:sp>
      <p:sp>
        <p:nvSpPr>
          <p:cNvPr id="382" name="Google Shape;382;p11"/>
          <p:cNvSpPr txBox="1"/>
          <p:nvPr/>
        </p:nvSpPr>
        <p:spPr>
          <a:xfrm>
            <a:off x="398899" y="2060848"/>
            <a:ext cx="1944216" cy="2123628"/>
          </a:xfrm>
          <a:prstGeom prst="rect">
            <a:avLst/>
          </a:prstGeom>
          <a:gradFill>
            <a:gsLst>
              <a:gs pos="0">
                <a:srgbClr val="949494"/>
              </a:gs>
              <a:gs pos="43000">
                <a:srgbClr val="C4C4C4"/>
              </a:gs>
              <a:gs pos="93000">
                <a:srgbClr val="EDEDED"/>
              </a:gs>
              <a:gs pos="100000">
                <a:srgbClr val="F9F9F9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61% des personnes interrogées n’ont pas fait de remarques particulières sur la question.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11"/>
          <p:cNvSpPr txBox="1"/>
          <p:nvPr/>
        </p:nvSpPr>
        <p:spPr>
          <a:xfrm>
            <a:off x="763181" y="4462475"/>
            <a:ext cx="2011275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11"/>
          <p:cNvSpPr txBox="1"/>
          <p:nvPr/>
        </p:nvSpPr>
        <p:spPr>
          <a:xfrm>
            <a:off x="367203" y="4256367"/>
            <a:ext cx="1975912" cy="2123628"/>
          </a:xfrm>
          <a:prstGeom prst="rect">
            <a:avLst/>
          </a:prstGeom>
          <a:gradFill>
            <a:gsLst>
              <a:gs pos="0">
                <a:srgbClr val="949494"/>
              </a:gs>
              <a:gs pos="43000">
                <a:srgbClr val="C4C4C4"/>
              </a:gs>
              <a:gs pos="93000">
                <a:srgbClr val="EDEDED"/>
              </a:gs>
              <a:gs pos="100000">
                <a:srgbClr val="F9F9F9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remarque qui revient le plus souvent concerne la durée plus courte de mise en œuvre du PSI (par rapport au PPESA)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11"/>
          <p:cNvSpPr txBox="1"/>
          <p:nvPr/>
        </p:nvSpPr>
        <p:spPr>
          <a:xfrm>
            <a:off x="2643926" y="2060848"/>
            <a:ext cx="2710800" cy="1846629"/>
          </a:xfrm>
          <a:prstGeom prst="rect">
            <a:avLst/>
          </a:prstGeom>
          <a:gradFill>
            <a:gsLst>
              <a:gs pos="0">
                <a:srgbClr val="949494"/>
              </a:gs>
              <a:gs pos="43000">
                <a:srgbClr val="C4C4C4"/>
              </a:gs>
              <a:gs pos="93000">
                <a:srgbClr val="EDEDED"/>
              </a:gs>
              <a:gs pos="100000">
                <a:srgbClr val="F9F9F9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personnes interrogées ont du mal à envisager des objectifs atteignables à court terme lorsqu’il s’agit d’élèves en situation de handicap.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11"/>
          <p:cNvSpPr txBox="1"/>
          <p:nvPr/>
        </p:nvSpPr>
        <p:spPr>
          <a:xfrm>
            <a:off x="2642751" y="4432074"/>
            <a:ext cx="2710800" cy="1292631"/>
          </a:xfrm>
          <a:prstGeom prst="rect">
            <a:avLst/>
          </a:prstGeom>
          <a:gradFill>
            <a:gsLst>
              <a:gs pos="0">
                <a:srgbClr val="949494"/>
              </a:gs>
              <a:gs pos="43000">
                <a:srgbClr val="C4C4C4"/>
              </a:gs>
              <a:gs pos="93000">
                <a:srgbClr val="EDEDED"/>
              </a:gs>
              <a:gs pos="100000">
                <a:srgbClr val="F9F9F9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Elles expriment davantage le besoin d’avoir une programmation annuelle pour ces élèves.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11"/>
          <p:cNvSpPr txBox="1"/>
          <p:nvPr/>
        </p:nvSpPr>
        <p:spPr>
          <a:xfrm>
            <a:off x="5598952" y="2077267"/>
            <a:ext cx="1421320" cy="4339619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: des temps de formation nécessaires autour du changement de paradigme entre intégration et inclusion qui est formalisé à travers le PSI.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11"/>
          <p:cNvSpPr txBox="1"/>
          <p:nvPr/>
        </p:nvSpPr>
        <p:spPr>
          <a:xfrm>
            <a:off x="7814625" y="4155075"/>
            <a:ext cx="1009575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11"/>
          <p:cNvSpPr txBox="1"/>
          <p:nvPr/>
        </p:nvSpPr>
        <p:spPr>
          <a:xfrm>
            <a:off x="7488324" y="2003386"/>
            <a:ext cx="1548172" cy="166196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Formation des enseignants de CLIS dans le cadre des stages-écoles avec CLIS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11"/>
          <p:cNvSpPr txBox="1"/>
          <p:nvPr/>
        </p:nvSpPr>
        <p:spPr>
          <a:xfrm>
            <a:off x="7488324" y="4169471"/>
            <a:ext cx="1548172" cy="166196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Formation plus large (CCEP, dir, psy sco…) autour des attendus du PSI (observables…)*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11"/>
          <p:cNvSpPr/>
          <p:nvPr/>
        </p:nvSpPr>
        <p:spPr>
          <a:xfrm rot="-8197076">
            <a:off x="7002270" y="2788202"/>
            <a:ext cx="378042" cy="842277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11"/>
          <p:cNvSpPr/>
          <p:nvPr/>
        </p:nvSpPr>
        <p:spPr>
          <a:xfrm rot="-2781233">
            <a:off x="6939263" y="4512363"/>
            <a:ext cx="504056" cy="63170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12"/>
          <p:cNvSpPr txBox="1"/>
          <p:nvPr>
            <p:ph type="title"/>
          </p:nvPr>
        </p:nvSpPr>
        <p:spPr>
          <a:xfrm>
            <a:off x="508256" y="195675"/>
            <a:ext cx="8060188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fr-FR" sz="3600"/>
              <a:t>Afin de vous aider dans l'utilisation du PSI, quel type d'action de formation vous semblerait utile ?</a:t>
            </a:r>
            <a:endParaRPr sz="3600"/>
          </a:p>
        </p:txBody>
      </p:sp>
      <p:pic>
        <p:nvPicPr>
          <p:cNvPr id="399" name="Google Shape;39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1693586"/>
            <a:ext cx="4536504" cy="491104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400" name="Google Shape;400;p12"/>
          <p:cNvSpPr/>
          <p:nvPr/>
        </p:nvSpPr>
        <p:spPr>
          <a:xfrm>
            <a:off x="5240961" y="1693586"/>
            <a:ext cx="3510390" cy="1477287"/>
          </a:xfrm>
          <a:prstGeom prst="rect">
            <a:avLst/>
          </a:prstGeom>
          <a:gradFill>
            <a:gsLst>
              <a:gs pos="0">
                <a:srgbClr val="949494"/>
              </a:gs>
              <a:gs pos="43000">
                <a:srgbClr val="C4C4C4"/>
              </a:gs>
              <a:gs pos="93000">
                <a:srgbClr val="EDEDED"/>
              </a:gs>
              <a:gs pos="100000">
                <a:srgbClr val="F9F9F9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 5 IEP ayant répondu au sondage sont favorables à une action de formation sur un temps d’animation pédagogique ou de conseil de cycles.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12"/>
          <p:cNvSpPr/>
          <p:nvPr/>
        </p:nvSpPr>
        <p:spPr>
          <a:xfrm>
            <a:off x="5220072" y="5301208"/>
            <a:ext cx="3510390" cy="12002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Une formation de ce type pourrait renforcer un temps de formation en présentiel pour tous les enseignants.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12"/>
          <p:cNvSpPr/>
          <p:nvPr/>
        </p:nvSpPr>
        <p:spPr>
          <a:xfrm>
            <a:off x="5220072" y="3556164"/>
            <a:ext cx="3510390" cy="1200288"/>
          </a:xfrm>
          <a:prstGeom prst="rect">
            <a:avLst/>
          </a:prstGeom>
          <a:gradFill>
            <a:gsLst>
              <a:gs pos="0">
                <a:srgbClr val="949494"/>
              </a:gs>
              <a:gs pos="43000">
                <a:srgbClr val="C4C4C4"/>
              </a:gs>
              <a:gs pos="93000">
                <a:srgbClr val="EDEDED"/>
              </a:gs>
              <a:gs pos="100000">
                <a:srgbClr val="F9F9F9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noter que pour les secrétaires de CCEP, une formation de type M@gistère pourrait davantage répondre à leurs besoins.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13"/>
          <p:cNvSpPr txBox="1"/>
          <p:nvPr/>
        </p:nvSpPr>
        <p:spPr>
          <a:xfrm>
            <a:off x="4572000" y="1758418"/>
            <a:ext cx="4041775" cy="47669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 fontScale="77500" lnSpcReduction="20000"/>
          </a:bodyPr>
          <a:lstStyle/>
          <a:p>
            <a:pPr indent="-27432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22580"/>
              <a:buFont typeface="Noto Sans Symbols"/>
              <a:buChar char="⚫"/>
            </a:pPr>
            <a:r>
              <a:rPr b="0" i="0" lang="fr-FR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Formation au PSI des enseignants (AP, CC, stages-écoles, M@gistère...), document d’accompagnement retravaillé et prenant en compte les retours du sondage.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3"/>
              </a:buClr>
              <a:buSzPct val="122580"/>
              <a:buFont typeface="Noto Sans Symbols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4320" lvl="0" marL="27432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3"/>
              </a:buClr>
              <a:buSzPct val="122580"/>
              <a:buFont typeface="Noto Sans Symbols"/>
              <a:buChar char="⚫"/>
            </a:pPr>
            <a:r>
              <a:rPr b="0" i="0" lang="fr-FR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Proposition d’un nouvel outil (facultatif) à l’usage d’un groupe d’élèves ayant les mêmes besoins.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702" lvl="0" marL="27432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3"/>
              </a:buClr>
              <a:buSzPct val="122580"/>
              <a:buFont typeface="Noto Sans Symbols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702" lvl="0" marL="27432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3"/>
              </a:buClr>
              <a:buSzPct val="122580"/>
              <a:buFont typeface="Noto Sans Symbols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4320" lvl="0" marL="27432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3"/>
              </a:buClr>
              <a:buSzPct val="122580"/>
              <a:buFont typeface="Noto Sans Symbols"/>
              <a:buChar char="⚫"/>
            </a:pPr>
            <a:r>
              <a:rPr b="0" i="0" lang="fr-FR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Intégration de la demande d’aide au PSI complétée de la partie « réponse DESED ».</a:t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702" lvl="0" marL="27432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3"/>
              </a:buClr>
              <a:buSzPct val="122580"/>
              <a:buFont typeface="Noto Sans Symbols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4320" lvl="0" marL="27432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3"/>
              </a:buClr>
              <a:buSzPct val="122580"/>
              <a:buFont typeface="Noto Sans Symbols"/>
              <a:buChar char="⚫"/>
            </a:pPr>
            <a:r>
              <a:rPr b="0" i="0" lang="fr-FR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Intégration du listing des adaptations (APDA – Cycle 3) au PSI dématérialisé.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702" lvl="0" marL="27432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3"/>
              </a:buClr>
              <a:buSzPct val="122580"/>
              <a:buFont typeface="Noto Sans Symbols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4320" lvl="0" marL="27432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3"/>
              </a:buClr>
              <a:buSzPct val="122580"/>
              <a:buFont typeface="Noto Sans Symbols"/>
              <a:buChar char="⚫"/>
            </a:pPr>
            <a:r>
              <a:rPr b="0" i="0" lang="fr-FR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Mise en place d’une réflexion visant à définir ce que l’on attend des observables dans le cadre d’un PSI destiné des élèves en situation de handicap. </a:t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9540" lvl="0" marL="27432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2258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41605" lvl="0" marL="27432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ct val="12258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409" name="Google Shape;409;p13"/>
          <p:cNvSpPr txBox="1"/>
          <p:nvPr>
            <p:ph type="title"/>
          </p:nvPr>
        </p:nvSpPr>
        <p:spPr>
          <a:xfrm>
            <a:off x="457200" y="22523"/>
            <a:ext cx="8229600" cy="10081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fr-FR" sz="4000"/>
              <a:t>Conclusion </a:t>
            </a:r>
            <a:endParaRPr sz="4000"/>
          </a:p>
        </p:txBody>
      </p:sp>
      <p:sp>
        <p:nvSpPr>
          <p:cNvPr id="410" name="Google Shape;410;p13"/>
          <p:cNvSpPr txBox="1"/>
          <p:nvPr>
            <p:ph idx="1" type="body"/>
          </p:nvPr>
        </p:nvSpPr>
        <p:spPr>
          <a:xfrm>
            <a:off x="467544" y="1099067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80"/>
              <a:buNone/>
            </a:pPr>
            <a:r>
              <a:rPr lang="fr-FR"/>
              <a:t>Constats </a:t>
            </a:r>
            <a:endParaRPr/>
          </a:p>
        </p:txBody>
      </p:sp>
      <p:sp>
        <p:nvSpPr>
          <p:cNvPr id="411" name="Google Shape;411;p13"/>
          <p:cNvSpPr txBox="1"/>
          <p:nvPr>
            <p:ph idx="3" type="body"/>
          </p:nvPr>
        </p:nvSpPr>
        <p:spPr>
          <a:xfrm>
            <a:off x="467544" y="1776724"/>
            <a:ext cx="4040188" cy="4748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 fontScale="92500" lnSpcReduction="20000"/>
          </a:bodyPr>
          <a:lstStyle/>
          <a:p>
            <a:pPr indent="-274320" lvl="0" marL="2743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fr-FR" sz="2000">
                <a:latin typeface="Arial"/>
                <a:ea typeface="Arial"/>
                <a:cs typeface="Arial"/>
                <a:sym typeface="Arial"/>
              </a:rPr>
              <a:t>Le PSI, un outil insuffisamment accompagné.</a:t>
            </a:r>
            <a:endParaRPr/>
          </a:p>
          <a:p>
            <a:pPr indent="-162718" lvl="0" marL="274320" rtl="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SzPct val="95000"/>
              <a:buChar char="⚫"/>
            </a:pPr>
            <a:r>
              <a:rPr lang="fr-FR" sz="2000">
                <a:latin typeface="Arial"/>
                <a:ea typeface="Arial"/>
                <a:cs typeface="Arial"/>
                <a:sym typeface="Arial"/>
              </a:rPr>
              <a:t>Le PRS, un outil toujours plébiscité par les enseignants.</a:t>
            </a:r>
            <a:endParaRPr/>
          </a:p>
          <a:p>
            <a:pPr indent="-162718" lvl="0" marL="274320" rtl="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SzPct val="95000"/>
              <a:buChar char="⚫"/>
            </a:pPr>
            <a:r>
              <a:rPr lang="fr-FR" sz="2000">
                <a:latin typeface="Arial"/>
                <a:ea typeface="Arial"/>
                <a:cs typeface="Arial"/>
                <a:sym typeface="Arial"/>
              </a:rPr>
              <a:t>Le PSI, un moyen d’activer la demande d’aide dans le cadre de la grande difficulté scolaire.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SzPct val="95000"/>
              <a:buChar char="⚫"/>
            </a:pPr>
            <a:r>
              <a:rPr lang="fr-FR" sz="2000">
                <a:latin typeface="Arial"/>
                <a:ea typeface="Arial"/>
                <a:cs typeface="Arial"/>
                <a:sym typeface="Arial"/>
              </a:rPr>
              <a:t>L’APDA, un document de référence en matière d’adaptations.</a:t>
            </a:r>
            <a:endParaRPr/>
          </a:p>
          <a:p>
            <a:pPr indent="-162718" lvl="0" marL="274320" rtl="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SzPct val="95000"/>
              <a:buChar char="⚫"/>
            </a:pPr>
            <a:r>
              <a:rPr lang="fr-FR" sz="2000">
                <a:latin typeface="Arial"/>
                <a:ea typeface="Arial"/>
                <a:cs typeface="Arial"/>
                <a:sym typeface="Arial"/>
              </a:rPr>
              <a:t>Un récapitulatif annuel des progrès de l’élève en situation de handicap, un besoin. </a:t>
            </a:r>
            <a:endParaRPr/>
          </a:p>
          <a:p>
            <a:pPr indent="-162718" lvl="0" marL="274320" rtl="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13"/>
          <p:cNvSpPr txBox="1"/>
          <p:nvPr>
            <p:ph idx="2" type="body"/>
          </p:nvPr>
        </p:nvSpPr>
        <p:spPr>
          <a:xfrm>
            <a:off x="4734018" y="109407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80"/>
              <a:buNone/>
            </a:pPr>
            <a:r>
              <a:rPr lang="fr-FR"/>
              <a:t>Actions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"/>
          <p:cNvSpPr txBox="1"/>
          <p:nvPr>
            <p:ph type="title"/>
          </p:nvPr>
        </p:nvSpPr>
        <p:spPr>
          <a:xfrm>
            <a:off x="628650" y="365125"/>
            <a:ext cx="7886700" cy="9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7777"/>
              <a:buFont typeface="Calibri"/>
              <a:buNone/>
            </a:pPr>
            <a:r>
              <a:rPr lang="fr-FR"/>
              <a:t>Quelques éléments  de sondage</a:t>
            </a:r>
            <a:endParaRPr/>
          </a:p>
        </p:txBody>
      </p:sp>
      <p:sp>
        <p:nvSpPr>
          <p:cNvPr id="292" name="Google Shape;292;p2"/>
          <p:cNvSpPr txBox="1"/>
          <p:nvPr/>
        </p:nvSpPr>
        <p:spPr>
          <a:xfrm>
            <a:off x="1915895" y="2671125"/>
            <a:ext cx="4578975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3" name="Google Shape;2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021" y="1817725"/>
            <a:ext cx="8603944" cy="291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2"/>
          <p:cNvSpPr txBox="1"/>
          <p:nvPr/>
        </p:nvSpPr>
        <p:spPr>
          <a:xfrm>
            <a:off x="2555776" y="4609865"/>
            <a:ext cx="3780420" cy="212362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484 personnes ont répondu au sondage avec des disparités importantes selon les corps de métier : seuls 25% des enseignants de classes “ordinaires” ont répondu au sondage.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Plus de 70% des directeurs d’écoles y ont répondu.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5" name="Google Shape;295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58366" y="5085184"/>
            <a:ext cx="1082609" cy="1172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"/>
          <p:cNvSpPr txBox="1"/>
          <p:nvPr>
            <p:ph type="title"/>
          </p:nvPr>
        </p:nvSpPr>
        <p:spPr>
          <a:xfrm>
            <a:off x="1907704" y="1556792"/>
            <a:ext cx="5724636" cy="229512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fr-FR"/>
              <a:t>Quelques données  « clé »</a:t>
            </a:r>
            <a:endParaRPr/>
          </a:p>
        </p:txBody>
      </p:sp>
      <p:pic>
        <p:nvPicPr>
          <p:cNvPr id="301" name="Google Shape;301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66367" y="5157192"/>
            <a:ext cx="970118" cy="120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"/>
          <p:cNvSpPr txBox="1"/>
          <p:nvPr>
            <p:ph type="title"/>
          </p:nvPr>
        </p:nvSpPr>
        <p:spPr>
          <a:xfrm>
            <a:off x="467544" y="52600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4400"/>
              <a:buFont typeface="Calibri"/>
              <a:buNone/>
            </a:pPr>
            <a:r>
              <a:rPr lang="fr-FR" sz="4000"/>
              <a:t>Avant la mise en place du PSI, le PPRS était élaboré...</a:t>
            </a:r>
            <a:endParaRPr sz="4000"/>
          </a:p>
        </p:txBody>
      </p:sp>
      <p:pic>
        <p:nvPicPr>
          <p:cNvPr id="308" name="Google Shape;30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811" y="4369052"/>
            <a:ext cx="4402685" cy="2237398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09" name="Google Shape;30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86964" y="4369052"/>
            <a:ext cx="4226837" cy="2237398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10" name="Google Shape;310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9275" y="1690709"/>
            <a:ext cx="4400918" cy="238638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11" name="Google Shape;311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686954" y="1718987"/>
            <a:ext cx="4226836" cy="235810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12" name="Google Shape;312;p4"/>
          <p:cNvSpPr txBox="1"/>
          <p:nvPr/>
        </p:nvSpPr>
        <p:spPr>
          <a:xfrm>
            <a:off x="3186293" y="1738889"/>
            <a:ext cx="1288835" cy="57704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r-FR" sz="10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Enseignants de classes dites ordinaires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4"/>
          <p:cNvSpPr txBox="1"/>
          <p:nvPr/>
        </p:nvSpPr>
        <p:spPr>
          <a:xfrm>
            <a:off x="3239579" y="4435386"/>
            <a:ext cx="1217700" cy="57704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r-FR" sz="10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Enseignants spécialisés en DESED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4"/>
          <p:cNvSpPr txBox="1"/>
          <p:nvPr/>
        </p:nvSpPr>
        <p:spPr>
          <a:xfrm>
            <a:off x="7596346" y="1799761"/>
            <a:ext cx="1217645" cy="415458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r-FR" sz="10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Directeurs d’écoles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4"/>
          <p:cNvSpPr txBox="1"/>
          <p:nvPr/>
        </p:nvSpPr>
        <p:spPr>
          <a:xfrm>
            <a:off x="7696091" y="4450641"/>
            <a:ext cx="1217700" cy="415458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r-FR" sz="10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Conseillers pédagogiques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4"/>
          <p:cNvSpPr txBox="1"/>
          <p:nvPr/>
        </p:nvSpPr>
        <p:spPr>
          <a:xfrm>
            <a:off x="3113838" y="3512049"/>
            <a:ext cx="2916324" cy="12002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PPRS : un moyen d’organiser la remédiation et d’activer une demande d’aide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"/>
          <p:cNvSpPr/>
          <p:nvPr/>
        </p:nvSpPr>
        <p:spPr>
          <a:xfrm>
            <a:off x="4583080" y="2019947"/>
            <a:ext cx="4437690" cy="3354853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5"/>
          <p:cNvSpPr/>
          <p:nvPr/>
        </p:nvSpPr>
        <p:spPr>
          <a:xfrm>
            <a:off x="152100" y="2018363"/>
            <a:ext cx="4365894" cy="3354853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5"/>
          <p:cNvSpPr txBox="1"/>
          <p:nvPr>
            <p:ph type="title"/>
          </p:nvPr>
        </p:nvSpPr>
        <p:spPr>
          <a:xfrm>
            <a:off x="444280" y="404664"/>
            <a:ext cx="857648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4400"/>
              <a:buFont typeface="Calibri"/>
              <a:buNone/>
            </a:pPr>
            <a:r>
              <a:rPr lang="fr-FR" sz="4000"/>
              <a:t>Le PRS a été retiré des documents officiels de la DENC, à quelle fréquence l'utilisiez-vous ?  </a:t>
            </a:r>
            <a:endParaRPr sz="4000"/>
          </a:p>
        </p:txBody>
      </p:sp>
      <p:pic>
        <p:nvPicPr>
          <p:cNvPr id="325" name="Google Shape;32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1922" y="2058978"/>
            <a:ext cx="4286250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02416" y="2167390"/>
            <a:ext cx="4158462" cy="2522215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5"/>
          <p:cNvSpPr txBox="1"/>
          <p:nvPr/>
        </p:nvSpPr>
        <p:spPr>
          <a:xfrm>
            <a:off x="1439652" y="4689596"/>
            <a:ext cx="1217700" cy="57704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r-FR" sz="10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Enseignants de classes dites ordinaires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5"/>
          <p:cNvSpPr txBox="1"/>
          <p:nvPr/>
        </p:nvSpPr>
        <p:spPr>
          <a:xfrm>
            <a:off x="6185540" y="4796456"/>
            <a:ext cx="1217700" cy="253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r-FR" sz="10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Directeurs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9" name="Google Shape;329;p5"/>
          <p:cNvPicPr preferRelativeResize="0"/>
          <p:nvPr>
            <p:ph idx="1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59582" y="5465756"/>
            <a:ext cx="970118" cy="1207046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5"/>
          <p:cNvSpPr txBox="1"/>
          <p:nvPr/>
        </p:nvSpPr>
        <p:spPr>
          <a:xfrm>
            <a:off x="3352266" y="5589249"/>
            <a:ext cx="2700300" cy="9232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L’ancien PRS : un document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très utilisé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6"/>
          <p:cNvSpPr txBox="1"/>
          <p:nvPr>
            <p:ph type="title"/>
          </p:nvPr>
        </p:nvSpPr>
        <p:spPr>
          <a:xfrm>
            <a:off x="628660" y="79750"/>
            <a:ext cx="8398274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 sz="4000"/>
              <a:t>Commentaires sur la page 1 du PSI</a:t>
            </a:r>
            <a:endParaRPr/>
          </a:p>
        </p:txBody>
      </p:sp>
      <p:sp>
        <p:nvSpPr>
          <p:cNvPr id="336" name="Google Shape;336;p6"/>
          <p:cNvSpPr txBox="1"/>
          <p:nvPr>
            <p:ph idx="1" type="body"/>
          </p:nvPr>
        </p:nvSpPr>
        <p:spPr>
          <a:xfrm>
            <a:off x="628650" y="1825625"/>
            <a:ext cx="7886700" cy="5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</p:txBody>
      </p:sp>
      <p:pic>
        <p:nvPicPr>
          <p:cNvPr id="337" name="Google Shape;33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00761" y="1243725"/>
            <a:ext cx="5624495" cy="52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6"/>
          <p:cNvSpPr txBox="1"/>
          <p:nvPr/>
        </p:nvSpPr>
        <p:spPr>
          <a:xfrm>
            <a:off x="107504" y="1340768"/>
            <a:ext cx="2232248" cy="166196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fr-FR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Remarque 1 : l’ensemble des corps de métier s’accorde à dire que cette page devrait être remplie par les directeurs 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6"/>
          <p:cNvSpPr txBox="1"/>
          <p:nvPr/>
        </p:nvSpPr>
        <p:spPr>
          <a:xfrm>
            <a:off x="121142" y="3068960"/>
            <a:ext cx="2218610" cy="190818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fr-FR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Remarque 2 :  la dématérialisation apparaît comme une possibilité d’amélioration de la page 1 du PSI dans 45 réponses sur 121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6"/>
          <p:cNvSpPr txBox="1"/>
          <p:nvPr/>
        </p:nvSpPr>
        <p:spPr>
          <a:xfrm>
            <a:off x="7548796" y="2691300"/>
            <a:ext cx="1478138" cy="2400627"/>
          </a:xfrm>
          <a:prstGeom prst="rect">
            <a:avLst/>
          </a:prstGeom>
          <a:gradFill>
            <a:gsLst>
              <a:gs pos="0">
                <a:srgbClr val="949494"/>
              </a:gs>
              <a:gs pos="43000">
                <a:srgbClr val="C4C4C4"/>
              </a:gs>
              <a:gs pos="93000">
                <a:srgbClr val="EDEDED"/>
              </a:gs>
              <a:gs pos="100000">
                <a:srgbClr val="F9F9F9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Concernant la page 1, le format pourrait être amélioré pour la moitié des directeurs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6"/>
          <p:cNvSpPr txBox="1"/>
          <p:nvPr/>
        </p:nvSpPr>
        <p:spPr>
          <a:xfrm>
            <a:off x="125041" y="5081505"/>
            <a:ext cx="2287343" cy="166196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fr-FR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Remarque 3 :  il est à noter que cette question était ouverte et donc aucune suggestion quant à une dématérialisation possible n’avait été faite.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7"/>
          <p:cNvSpPr txBox="1"/>
          <p:nvPr>
            <p:ph type="title"/>
          </p:nvPr>
        </p:nvSpPr>
        <p:spPr>
          <a:xfrm>
            <a:off x="483542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97777"/>
              <a:buFont typeface="Arial"/>
              <a:buNone/>
            </a:pPr>
            <a:r>
              <a:rPr lang="fr-FR"/>
              <a:t>Commentaires sur la page 2 du PSI</a:t>
            </a:r>
            <a:endParaRPr/>
          </a:p>
        </p:txBody>
      </p:sp>
      <p:pic>
        <p:nvPicPr>
          <p:cNvPr id="347" name="Google Shape;34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35500" y="1506983"/>
            <a:ext cx="4294200" cy="3674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4040" y="1484793"/>
            <a:ext cx="4591465" cy="3696275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7"/>
          <p:cNvSpPr txBox="1"/>
          <p:nvPr/>
        </p:nvSpPr>
        <p:spPr>
          <a:xfrm>
            <a:off x="1331640" y="5341575"/>
            <a:ext cx="1947600" cy="831300"/>
          </a:xfrm>
          <a:prstGeom prst="rect">
            <a:avLst/>
          </a:prstGeom>
          <a:gradFill>
            <a:gsLst>
              <a:gs pos="0">
                <a:srgbClr val="949494"/>
              </a:gs>
              <a:gs pos="43000">
                <a:srgbClr val="C4C4C4"/>
              </a:gs>
              <a:gs pos="93000">
                <a:srgbClr val="EDEDED"/>
              </a:gs>
              <a:gs pos="100000">
                <a:srgbClr val="F9F9F9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81% des enseignants ne voient pas la nécessité de modifier la page 2.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7"/>
          <p:cNvSpPr txBox="1"/>
          <p:nvPr/>
        </p:nvSpPr>
        <p:spPr>
          <a:xfrm>
            <a:off x="6408204" y="5332108"/>
            <a:ext cx="1947600" cy="1046410"/>
          </a:xfrm>
          <a:prstGeom prst="rect">
            <a:avLst/>
          </a:prstGeom>
          <a:gradFill>
            <a:gsLst>
              <a:gs pos="0">
                <a:srgbClr val="949494"/>
              </a:gs>
              <a:gs pos="43000">
                <a:srgbClr val="C4C4C4"/>
              </a:gs>
              <a:gs pos="93000">
                <a:srgbClr val="EDEDED"/>
              </a:gs>
              <a:gs pos="100000">
                <a:srgbClr val="F9F9F9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74% des directeurs ne voient pas non plus la nécessité de modifier la page 2.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7"/>
          <p:cNvSpPr txBox="1"/>
          <p:nvPr/>
        </p:nvSpPr>
        <p:spPr>
          <a:xfrm>
            <a:off x="2555776" y="5928983"/>
            <a:ext cx="4085132" cy="7386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 regard de ces résultats, la page 2 resterait identique</a:t>
            </a:r>
            <a:r>
              <a:rPr b="0" i="0" lang="fr-F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8"/>
          <p:cNvSpPr txBox="1"/>
          <p:nvPr>
            <p:ph type="title"/>
          </p:nvPr>
        </p:nvSpPr>
        <p:spPr>
          <a:xfrm>
            <a:off x="467544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4400"/>
              <a:buFont typeface="Calibri"/>
              <a:buNone/>
            </a:pPr>
            <a:r>
              <a:rPr lang="fr-FR" sz="4000"/>
              <a:t>Auriez-vous besoin d'outils pour vous aider à cibler leurs besoins ? Si oui, de quel ordre ?</a:t>
            </a:r>
            <a:endParaRPr sz="4000"/>
          </a:p>
        </p:txBody>
      </p:sp>
      <p:pic>
        <p:nvPicPr>
          <p:cNvPr id="357" name="Google Shape;35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825277"/>
            <a:ext cx="4742344" cy="399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97233" y="1772816"/>
            <a:ext cx="4384490" cy="3978696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8"/>
          <p:cNvSpPr txBox="1"/>
          <p:nvPr/>
        </p:nvSpPr>
        <p:spPr>
          <a:xfrm>
            <a:off x="2888031" y="5517236"/>
            <a:ext cx="3618402" cy="12002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enseignants expriment le besoin de disposer d’outils pour les aider à cibler les besoins de leurs élèves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9"/>
          <p:cNvSpPr txBox="1"/>
          <p:nvPr/>
        </p:nvSpPr>
        <p:spPr>
          <a:xfrm>
            <a:off x="197516" y="102991"/>
            <a:ext cx="8838980" cy="1126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fr-FR" sz="3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 vous rencontrez des difficultés à élaborer la partie mise en oeuvre, pouvez-vous les préciser ?</a:t>
            </a:r>
            <a:endParaRPr b="0" i="0" sz="3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6" name="Google Shape;36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4730" y="1412781"/>
            <a:ext cx="5393531" cy="498157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67" name="Google Shape;367;p9"/>
          <p:cNvSpPr/>
          <p:nvPr/>
        </p:nvSpPr>
        <p:spPr>
          <a:xfrm>
            <a:off x="91549" y="1984776"/>
            <a:ext cx="1944216" cy="3416279"/>
          </a:xfrm>
          <a:prstGeom prst="rect">
            <a:avLst/>
          </a:prstGeom>
          <a:gradFill>
            <a:gsLst>
              <a:gs pos="0">
                <a:srgbClr val="949494"/>
              </a:gs>
              <a:gs pos="43000">
                <a:srgbClr val="C4C4C4"/>
              </a:gs>
              <a:gs pos="93000">
                <a:srgbClr val="EDEDED"/>
              </a:gs>
              <a:gs pos="100000">
                <a:srgbClr val="F9F9F9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42% nous confirment leurs difficultés face aux besoins multiples des élèves et notamment à établir des priorités en termes d’intervention.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9"/>
          <p:cNvSpPr/>
          <p:nvPr/>
        </p:nvSpPr>
        <p:spPr>
          <a:xfrm>
            <a:off x="2141730" y="1471770"/>
            <a:ext cx="378042" cy="3325391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rgbClr val="07519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3_Débit">
  <a:themeElements>
    <a:clrScheme name="Débit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Débit">
  <a:themeElements>
    <a:clrScheme name="Débit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Débit">
  <a:themeElements>
    <a:clrScheme name="Débit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Débit">
  <a:themeElements>
    <a:clrScheme name="Débit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2022-02-07T20:49:56Z</dcterms:created>
  <dc:creator>Marie-Beatrice LEE</dc:creator>
</cp:coreProperties>
</file>